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C265A-6283-4926-B034-E3FE284A19D9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9D827-4186-4EB2-BD2C-7BBA2266B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031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C265A-6283-4926-B034-E3FE284A19D9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9D827-4186-4EB2-BD2C-7BBA2266B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89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C265A-6283-4926-B034-E3FE284A19D9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9D827-4186-4EB2-BD2C-7BBA2266B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091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C265A-6283-4926-B034-E3FE284A19D9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9D827-4186-4EB2-BD2C-7BBA2266B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430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C265A-6283-4926-B034-E3FE284A19D9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9D827-4186-4EB2-BD2C-7BBA2266B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784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C265A-6283-4926-B034-E3FE284A19D9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9D827-4186-4EB2-BD2C-7BBA2266B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855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C265A-6283-4926-B034-E3FE284A19D9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9D827-4186-4EB2-BD2C-7BBA2266B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300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C265A-6283-4926-B034-E3FE284A19D9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9D827-4186-4EB2-BD2C-7BBA2266B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448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C265A-6283-4926-B034-E3FE284A19D9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9D827-4186-4EB2-BD2C-7BBA2266B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847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C265A-6283-4926-B034-E3FE284A19D9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9D827-4186-4EB2-BD2C-7BBA2266B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38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C265A-6283-4926-B034-E3FE284A19D9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9D827-4186-4EB2-BD2C-7BBA2266B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464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C265A-6283-4926-B034-E3FE284A19D9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9D827-4186-4EB2-BD2C-7BBA2266B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955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4"/>
          <p:cNvSpPr txBox="1">
            <a:spLocks noChangeArrowheads="1"/>
          </p:cNvSpPr>
          <p:nvPr/>
        </p:nvSpPr>
        <p:spPr bwMode="auto">
          <a:xfrm>
            <a:off x="842962" y="1401327"/>
            <a:ext cx="10472737" cy="1002903"/>
          </a:xfrm>
          <a:prstGeom prst="roundRect">
            <a:avLst>
              <a:gd name="adj" fmla="val 6329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182880" tIns="182880" rIns="182880" bIns="182880" rtlCol="0" anchor="t" anchorCtr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rtl="1">
              <a:buNone/>
              <a:defRPr/>
            </a:pPr>
            <a:r>
              <a:rPr kumimoji="0" lang="fa-I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عنوان </a:t>
            </a:r>
            <a:r>
              <a:rPr lang="fa-IR" sz="1800" dirty="0" smtClean="0">
                <a:solidFill>
                  <a:schemeClr val="tx1"/>
                </a:solidFill>
                <a:cs typeface="B Nazanin" panose="00000400000000000000" pitchFamily="2" charset="-78"/>
              </a:rPr>
              <a:t>مقاله </a:t>
            </a:r>
            <a:r>
              <a:rPr lang="fa-IR" sz="1800" dirty="0" smtClean="0">
                <a:solidFill>
                  <a:prstClr val="black"/>
                </a:solidFill>
                <a:cs typeface="B Nazanin" panose="00000400000000000000" pitchFamily="2" charset="-78"/>
              </a:rPr>
              <a:t>(</a:t>
            </a:r>
            <a:r>
              <a:rPr lang="fa-IR" sz="1800" dirty="0">
                <a:solidFill>
                  <a:prstClr val="black"/>
                </a:solidFill>
                <a:cs typeface="B Nazanin" panose="00000400000000000000" pitchFamily="2" charset="-78"/>
              </a:rPr>
              <a:t>فونت </a:t>
            </a:r>
            <a:r>
              <a:rPr lang="en-US" sz="1800" dirty="0" smtClean="0">
                <a:solidFill>
                  <a:prstClr val="black"/>
                </a:solidFill>
                <a:cs typeface="B Nazanin" panose="00000400000000000000" pitchFamily="2" charset="-78"/>
              </a:rPr>
              <a:t> B </a:t>
            </a:r>
            <a:r>
              <a:rPr lang="en-US" sz="1800" dirty="0" err="1">
                <a:solidFill>
                  <a:prstClr val="black"/>
                </a:solidFill>
                <a:cs typeface="B Nazanin" panose="00000400000000000000" pitchFamily="2" charset="-78"/>
              </a:rPr>
              <a:t>Nazanin</a:t>
            </a:r>
            <a:r>
              <a:rPr lang="en-US" sz="1800" dirty="0">
                <a:solidFill>
                  <a:prstClr val="black"/>
                </a:solidFill>
                <a:cs typeface="B Nazanin" panose="00000400000000000000" pitchFamily="2" charset="-78"/>
              </a:rPr>
              <a:t> - </a:t>
            </a:r>
            <a:r>
              <a:rPr lang="fa-IR" sz="1800" dirty="0" smtClean="0">
                <a:solidFill>
                  <a:prstClr val="black"/>
                </a:solidFill>
                <a:cs typeface="B Nazanin" panose="00000400000000000000" pitchFamily="2" charset="-78"/>
              </a:rPr>
              <a:t>پررنگ</a:t>
            </a:r>
            <a:r>
              <a:rPr lang="fa-IR" sz="1800" dirty="0">
                <a:solidFill>
                  <a:prstClr val="black"/>
                </a:solidFill>
                <a:cs typeface="B Nazanin" panose="00000400000000000000" pitchFamily="2" charset="-78"/>
              </a:rPr>
              <a:t>)</a:t>
            </a:r>
            <a:endParaRPr kumimoji="0" lang="fa-IR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cs typeface="B Nazanin" panose="00000400000000000000" pitchFamily="2" charset="-78"/>
            </a:endParaRPr>
          </a:p>
          <a:p>
            <a:pPr marL="0" lvl="0" indent="0" algn="ctr" rtl="1">
              <a:buNone/>
              <a:defRPr/>
            </a:pPr>
            <a:r>
              <a:rPr lang="fa-IR" sz="1600" dirty="0" smtClean="0">
                <a:solidFill>
                  <a:prstClr val="black"/>
                </a:solidFill>
                <a:latin typeface="Calibri" panose="020F0502020204030204"/>
                <a:cs typeface="B Nazanin" panose="00000400000000000000" pitchFamily="2" charset="-78"/>
              </a:rPr>
              <a:t>اسامی </a:t>
            </a:r>
            <a:r>
              <a:rPr lang="fa-IR" sz="1600" dirty="0" smtClean="0">
                <a:solidFill>
                  <a:prstClr val="black"/>
                </a:solidFill>
                <a:cs typeface="B Nazanin" panose="00000400000000000000" pitchFamily="2" charset="-78"/>
              </a:rPr>
              <a:t>نویسندگان (</a:t>
            </a:r>
            <a:r>
              <a:rPr lang="fa-IR" sz="1600" dirty="0">
                <a:solidFill>
                  <a:prstClr val="black"/>
                </a:solidFill>
                <a:cs typeface="B Nazanin" panose="00000400000000000000" pitchFamily="2" charset="-78"/>
              </a:rPr>
              <a:t>فونت </a:t>
            </a:r>
            <a:r>
              <a:rPr lang="en-US" sz="1600" dirty="0" smtClean="0">
                <a:solidFill>
                  <a:prstClr val="black"/>
                </a:solidFill>
                <a:cs typeface="B Nazanin" panose="00000400000000000000" pitchFamily="2" charset="-78"/>
              </a:rPr>
              <a:t> B </a:t>
            </a:r>
            <a:r>
              <a:rPr lang="en-US" sz="1600" dirty="0" err="1">
                <a:solidFill>
                  <a:prstClr val="black"/>
                </a:solidFill>
                <a:cs typeface="B Nazanin" panose="00000400000000000000" pitchFamily="2" charset="-78"/>
              </a:rPr>
              <a:t>Nazanin</a:t>
            </a:r>
            <a:r>
              <a:rPr lang="en-US" sz="1600" dirty="0">
                <a:solidFill>
                  <a:prstClr val="black"/>
                </a:solidFill>
                <a:cs typeface="B Nazanin" panose="00000400000000000000" pitchFamily="2" charset="-78"/>
              </a:rPr>
              <a:t> </a:t>
            </a:r>
            <a:r>
              <a:rPr lang="en-US" sz="1600" dirty="0" smtClean="0">
                <a:solidFill>
                  <a:prstClr val="black"/>
                </a:solidFill>
                <a:cs typeface="B Nazanin" panose="00000400000000000000" pitchFamily="2" charset="-78"/>
              </a:rPr>
              <a:t>- </a:t>
            </a:r>
            <a:r>
              <a:rPr lang="fa-IR" sz="1600" dirty="0" smtClean="0">
                <a:solidFill>
                  <a:prstClr val="black"/>
                </a:solidFill>
                <a:cs typeface="B Nazanin" panose="00000400000000000000" pitchFamily="2" charset="-78"/>
              </a:rPr>
              <a:t>پررنگ) و </a:t>
            </a:r>
            <a:r>
              <a:rPr lang="fa-IR" sz="1400" dirty="0" smtClean="0">
                <a:solidFill>
                  <a:prstClr val="black"/>
                </a:solidFill>
                <a:latin typeface="Calibri" panose="020F0502020204030204"/>
                <a:cs typeface="B Nazanin" panose="00000400000000000000" pitchFamily="2" charset="-78"/>
              </a:rPr>
              <a:t>وابستگی سازمانی </a:t>
            </a:r>
            <a:r>
              <a:rPr lang="fa-IR" sz="1400" dirty="0">
                <a:solidFill>
                  <a:prstClr val="black"/>
                </a:solidFill>
                <a:cs typeface="B Nazanin" panose="00000400000000000000" pitchFamily="2" charset="-78"/>
              </a:rPr>
              <a:t>آن‌ها (فونت  </a:t>
            </a:r>
            <a:r>
              <a:rPr lang="en-US" sz="1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B </a:t>
            </a:r>
            <a:r>
              <a:rPr lang="en-US" sz="1400" dirty="0" err="1" smtClean="0">
                <a:solidFill>
                  <a:prstClr val="black"/>
                </a:solidFill>
                <a:cs typeface="B Nazanin" panose="00000400000000000000" pitchFamily="2" charset="-78"/>
              </a:rPr>
              <a:t>Nazanin</a:t>
            </a:r>
            <a:r>
              <a:rPr lang="en-US" sz="1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-</a:t>
            </a:r>
            <a:r>
              <a:rPr lang="fa-IR" sz="1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)</a:t>
            </a:r>
            <a:endParaRPr kumimoji="0" lang="fa-IR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cs typeface="B Nazanin" panose="00000400000000000000" pitchFamily="2" charset="-78"/>
            </a:endParaRPr>
          </a:p>
        </p:txBody>
      </p:sp>
      <p:sp>
        <p:nvSpPr>
          <p:cNvPr id="8" name="AutoShape 4"/>
          <p:cNvSpPr txBox="1">
            <a:spLocks noChangeArrowheads="1"/>
          </p:cNvSpPr>
          <p:nvPr/>
        </p:nvSpPr>
        <p:spPr bwMode="auto">
          <a:xfrm>
            <a:off x="6200775" y="2701311"/>
            <a:ext cx="5684179" cy="1694378"/>
          </a:xfrm>
          <a:prstGeom prst="roundRect">
            <a:avLst>
              <a:gd name="adj" fmla="val 6329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182880" tIns="182880" rIns="182880" bIns="182880" rtlCol="0" anchor="t" anchorCtr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1">
              <a:defRPr/>
            </a:pPr>
            <a:r>
              <a:rPr lang="fa-IR" sz="1600" dirty="0" smtClean="0">
                <a:solidFill>
                  <a:schemeClr val="tx1"/>
                </a:solidFill>
                <a:cs typeface="B Nazanin" panose="00000400000000000000" pitchFamily="2" charset="-78"/>
              </a:rPr>
              <a:t>زمینه و هدف</a:t>
            </a:r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: </a:t>
            </a:r>
            <a:r>
              <a:rPr lang="fa-IR" sz="1400" dirty="0">
                <a:solidFill>
                  <a:prstClr val="black"/>
                </a:solidFill>
                <a:cs typeface="B Nazanin" panose="00000400000000000000" pitchFamily="2" charset="-78"/>
              </a:rPr>
              <a:t>... </a:t>
            </a:r>
            <a:r>
              <a:rPr lang="fa-IR" sz="1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(فونت </a:t>
            </a:r>
            <a:r>
              <a:rPr lang="en-US" sz="1400" dirty="0">
                <a:solidFill>
                  <a:prstClr val="black"/>
                </a:solidFill>
                <a:cs typeface="B Nazanin" panose="00000400000000000000" pitchFamily="2" charset="-78"/>
              </a:rPr>
              <a:t>B </a:t>
            </a:r>
            <a:r>
              <a:rPr lang="en-US" sz="1400" dirty="0" err="1">
                <a:solidFill>
                  <a:prstClr val="black"/>
                </a:solidFill>
                <a:cs typeface="B Nazanin" panose="00000400000000000000" pitchFamily="2" charset="-78"/>
              </a:rPr>
              <a:t>Nazanin</a:t>
            </a:r>
            <a:r>
              <a:rPr lang="en-US" sz="1400" dirty="0">
                <a:solidFill>
                  <a:prstClr val="black"/>
                </a:solidFill>
                <a:cs typeface="B Nazanin" panose="00000400000000000000" pitchFamily="2" charset="-78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-</a:t>
            </a:r>
            <a:r>
              <a:rPr lang="fa-IR" sz="1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)</a:t>
            </a:r>
          </a:p>
          <a:p>
            <a:pPr algn="just" rtl="1">
              <a:defRPr/>
            </a:pPr>
            <a:endParaRPr lang="fa-IR" sz="1600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marL="0" indent="0" algn="just" rtl="1">
              <a:buFont typeface="Arial" panose="020B0604020202020204" pitchFamily="34" charset="0"/>
              <a:buNone/>
              <a:defRPr/>
            </a:pPr>
            <a:endParaRPr lang="fa-IR" sz="1600" dirty="0" smtClean="0">
              <a:solidFill>
                <a:sysClr val="windowText" lastClr="000000"/>
              </a:solidFill>
              <a:cs typeface="B Nazanin" panose="00000400000000000000" pitchFamily="2" charset="-78"/>
            </a:endParaRPr>
          </a:p>
          <a:p>
            <a:pPr algn="just" rtl="1">
              <a:defRPr/>
            </a:pPr>
            <a:endParaRPr lang="fa-IR" sz="1600" dirty="0">
              <a:solidFill>
                <a:sysClr val="windowText" lastClr="000000"/>
              </a:solidFill>
              <a:cs typeface="B Nazanin" panose="00000400000000000000" pitchFamily="2" charset="-78"/>
            </a:endParaRPr>
          </a:p>
        </p:txBody>
      </p:sp>
      <p:sp>
        <p:nvSpPr>
          <p:cNvPr id="9" name="AutoShape 4"/>
          <p:cNvSpPr txBox="1">
            <a:spLocks noChangeArrowheads="1"/>
          </p:cNvSpPr>
          <p:nvPr/>
        </p:nvSpPr>
        <p:spPr bwMode="auto">
          <a:xfrm>
            <a:off x="152395" y="2680561"/>
            <a:ext cx="5648330" cy="1735878"/>
          </a:xfrm>
          <a:prstGeom prst="roundRect">
            <a:avLst>
              <a:gd name="adj" fmla="val 7000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182880" tIns="182880" rIns="182880" bIns="182880" rtlCol="0" anchor="t" anchorCtr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fa-IR" sz="1600" dirty="0" smtClean="0">
                <a:solidFill>
                  <a:schemeClr val="tx1"/>
                </a:solidFill>
                <a:cs typeface="B Nazanin" panose="00000400000000000000" pitchFamily="2" charset="-78"/>
              </a:rPr>
              <a:t>روش تحقیق: </a:t>
            </a:r>
            <a:r>
              <a:rPr lang="fa-IR" sz="1400" dirty="0">
                <a:solidFill>
                  <a:schemeClr val="tx1"/>
                </a:solidFill>
                <a:cs typeface="B Nazanin" panose="00000400000000000000" pitchFamily="2" charset="-78"/>
              </a:rPr>
              <a:t>... </a:t>
            </a:r>
            <a:r>
              <a:rPr lang="fa-IR" sz="1400" dirty="0">
                <a:solidFill>
                  <a:prstClr val="black"/>
                </a:solidFill>
                <a:cs typeface="B Nazanin" panose="00000400000000000000" pitchFamily="2" charset="-78"/>
              </a:rPr>
              <a:t>(فونت </a:t>
            </a:r>
            <a:r>
              <a:rPr lang="en-US" sz="1400" dirty="0">
                <a:solidFill>
                  <a:prstClr val="black"/>
                </a:solidFill>
                <a:cs typeface="B Nazanin" panose="00000400000000000000" pitchFamily="2" charset="-78"/>
              </a:rPr>
              <a:t>B </a:t>
            </a:r>
            <a:r>
              <a:rPr lang="en-US" sz="1400" dirty="0" err="1">
                <a:solidFill>
                  <a:prstClr val="black"/>
                </a:solidFill>
                <a:cs typeface="B Nazanin" panose="00000400000000000000" pitchFamily="2" charset="-78"/>
              </a:rPr>
              <a:t>Nazanin</a:t>
            </a:r>
            <a:r>
              <a:rPr lang="en-US" sz="1400" dirty="0">
                <a:solidFill>
                  <a:prstClr val="black"/>
                </a:solidFill>
                <a:cs typeface="B Nazanin" panose="00000400000000000000" pitchFamily="2" charset="-78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-</a:t>
            </a:r>
            <a:r>
              <a:rPr lang="fa-IR" sz="1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)</a:t>
            </a:r>
            <a:endParaRPr lang="fa-IR" sz="1600" dirty="0" smtClean="0">
              <a:solidFill>
                <a:srgbClr val="0070C0"/>
              </a:solidFill>
              <a:cs typeface="B Nazanin" panose="00000400000000000000" pitchFamily="2" charset="-78"/>
            </a:endParaRPr>
          </a:p>
          <a:p>
            <a:pPr algn="just" rtl="1">
              <a:defRPr/>
            </a:pPr>
            <a:endParaRPr lang="fa-IR" sz="1600" dirty="0">
              <a:solidFill>
                <a:srgbClr val="0070C0"/>
              </a:solidFill>
              <a:cs typeface="B Nazanin" panose="00000400000000000000" pitchFamily="2" charset="-78"/>
            </a:endParaRPr>
          </a:p>
          <a:p>
            <a:pPr algn="just" rtl="1">
              <a:defRPr/>
            </a:pPr>
            <a:endParaRPr lang="fa-IR" sz="1600" dirty="0" smtClean="0">
              <a:solidFill>
                <a:srgbClr val="0070C0"/>
              </a:solidFill>
              <a:cs typeface="B Nazanin" panose="00000400000000000000" pitchFamily="2" charset="-78"/>
            </a:endParaRPr>
          </a:p>
          <a:p>
            <a:pPr algn="just" rtl="1">
              <a:defRPr/>
            </a:pPr>
            <a:endParaRPr lang="fa-IR" sz="1600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10" name="AutoShape 4"/>
          <p:cNvSpPr txBox="1">
            <a:spLocks noChangeArrowheads="1"/>
          </p:cNvSpPr>
          <p:nvPr/>
        </p:nvSpPr>
        <p:spPr bwMode="auto">
          <a:xfrm>
            <a:off x="6200775" y="4692771"/>
            <a:ext cx="5684179" cy="1735878"/>
          </a:xfrm>
          <a:prstGeom prst="roundRect">
            <a:avLst>
              <a:gd name="adj" fmla="val 6439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182880" tIns="182880" rIns="182880" bIns="182880" rtlCol="0" anchor="t" anchorCtr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fa-IR" sz="1600" dirty="0" smtClean="0">
                <a:solidFill>
                  <a:schemeClr val="tx1"/>
                </a:solidFill>
                <a:cs typeface="B Nazanin" panose="00000400000000000000" pitchFamily="2" charset="-78"/>
              </a:rPr>
              <a:t>یافته‌ها: </a:t>
            </a:r>
            <a:r>
              <a:rPr lang="fa-IR" sz="1400" dirty="0">
                <a:solidFill>
                  <a:prstClr val="black"/>
                </a:solidFill>
                <a:cs typeface="B Nazanin" panose="00000400000000000000" pitchFamily="2" charset="-78"/>
              </a:rPr>
              <a:t>... (فونت </a:t>
            </a:r>
            <a:r>
              <a:rPr lang="en-US" sz="1400" dirty="0">
                <a:solidFill>
                  <a:prstClr val="black"/>
                </a:solidFill>
                <a:cs typeface="B Nazanin" panose="00000400000000000000" pitchFamily="2" charset="-78"/>
              </a:rPr>
              <a:t>B </a:t>
            </a:r>
            <a:r>
              <a:rPr lang="en-US" sz="1400" dirty="0" err="1">
                <a:solidFill>
                  <a:prstClr val="black"/>
                </a:solidFill>
                <a:cs typeface="B Nazanin" panose="00000400000000000000" pitchFamily="2" charset="-78"/>
              </a:rPr>
              <a:t>Nazanin</a:t>
            </a:r>
            <a:r>
              <a:rPr lang="en-US" sz="1400" dirty="0">
                <a:solidFill>
                  <a:prstClr val="black"/>
                </a:solidFill>
                <a:cs typeface="B Nazanin" panose="00000400000000000000" pitchFamily="2" charset="-78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-</a:t>
            </a:r>
            <a:r>
              <a:rPr lang="fa-IR" sz="1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)</a:t>
            </a:r>
            <a:endParaRPr lang="fa-IR" sz="1600" dirty="0" smtClean="0">
              <a:solidFill>
                <a:srgbClr val="0070C0"/>
              </a:solidFill>
              <a:cs typeface="B Nazanin" panose="00000400000000000000" pitchFamily="2" charset="-78"/>
            </a:endParaRPr>
          </a:p>
          <a:p>
            <a:pPr algn="just" rtl="1">
              <a:defRPr/>
            </a:pPr>
            <a:endParaRPr lang="fa-IR" sz="1600" dirty="0">
              <a:solidFill>
                <a:srgbClr val="0070C0"/>
              </a:solidFill>
              <a:cs typeface="B Nazanin" panose="00000400000000000000" pitchFamily="2" charset="-78"/>
            </a:endParaRPr>
          </a:p>
          <a:p>
            <a:pPr algn="just" rtl="1">
              <a:defRPr/>
            </a:pPr>
            <a:endParaRPr lang="fa-IR" sz="1600" dirty="0" smtClean="0">
              <a:solidFill>
                <a:srgbClr val="0070C0"/>
              </a:solidFill>
              <a:cs typeface="B Nazanin" panose="00000400000000000000" pitchFamily="2" charset="-78"/>
            </a:endParaRPr>
          </a:p>
          <a:p>
            <a:pPr algn="just" rtl="1">
              <a:defRPr/>
            </a:pPr>
            <a:endParaRPr lang="fa-IR" sz="1600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11" name="AutoShape 4"/>
          <p:cNvSpPr txBox="1">
            <a:spLocks noChangeArrowheads="1"/>
          </p:cNvSpPr>
          <p:nvPr/>
        </p:nvSpPr>
        <p:spPr bwMode="auto">
          <a:xfrm>
            <a:off x="152395" y="4692771"/>
            <a:ext cx="5648329" cy="1735878"/>
          </a:xfrm>
          <a:prstGeom prst="roundRect">
            <a:avLst>
              <a:gd name="adj" fmla="val 7000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182880" tIns="182880" rIns="182880" bIns="182880" rtlCol="0" anchor="t" anchorCtr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fa-IR" sz="1600" dirty="0" smtClean="0">
                <a:solidFill>
                  <a:schemeClr val="tx1"/>
                </a:solidFill>
                <a:cs typeface="B Nazanin" panose="00000400000000000000" pitchFamily="2" charset="-78"/>
              </a:rPr>
              <a:t>نتیجه‌گیری: </a:t>
            </a:r>
            <a:r>
              <a:rPr lang="fa-IR" sz="1400" dirty="0" smtClean="0">
                <a:solidFill>
                  <a:schemeClr val="tx1"/>
                </a:solidFill>
                <a:cs typeface="B Nazanin" panose="00000400000000000000" pitchFamily="2" charset="-78"/>
              </a:rPr>
              <a:t>... </a:t>
            </a:r>
            <a:r>
              <a:rPr lang="fa-IR" sz="1400" dirty="0">
                <a:solidFill>
                  <a:prstClr val="black"/>
                </a:solidFill>
                <a:cs typeface="B Nazanin" panose="00000400000000000000" pitchFamily="2" charset="-78"/>
              </a:rPr>
              <a:t>(فونت </a:t>
            </a:r>
            <a:r>
              <a:rPr lang="en-US" sz="1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B </a:t>
            </a:r>
            <a:r>
              <a:rPr lang="en-US" sz="1400" dirty="0" err="1">
                <a:solidFill>
                  <a:prstClr val="black"/>
                </a:solidFill>
                <a:cs typeface="B Nazanin" panose="00000400000000000000" pitchFamily="2" charset="-78"/>
              </a:rPr>
              <a:t>Nazanin</a:t>
            </a:r>
            <a:r>
              <a:rPr lang="en-US" sz="1400" dirty="0">
                <a:solidFill>
                  <a:prstClr val="black"/>
                </a:solidFill>
                <a:cs typeface="B Nazanin" panose="00000400000000000000" pitchFamily="2" charset="-78"/>
              </a:rPr>
              <a:t> - </a:t>
            </a:r>
            <a:r>
              <a:rPr lang="fa-IR" sz="1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ا)</a:t>
            </a:r>
            <a:r>
              <a:rPr lang="fa-IR" sz="1600" dirty="0" smtClean="0">
                <a:solidFill>
                  <a:srgbClr val="0070C0"/>
                </a:solidFill>
                <a:cs typeface="B Nazanin" panose="00000400000000000000" pitchFamily="2" charset="-78"/>
              </a:rPr>
              <a:t> </a:t>
            </a:r>
          </a:p>
          <a:p>
            <a:pPr algn="just" rtl="1">
              <a:defRPr/>
            </a:pPr>
            <a:endParaRPr lang="fa-IR" sz="1600" dirty="0">
              <a:solidFill>
                <a:srgbClr val="0070C0"/>
              </a:solidFill>
              <a:cs typeface="B Nazanin" panose="00000400000000000000" pitchFamily="2" charset="-78"/>
            </a:endParaRPr>
          </a:p>
          <a:p>
            <a:pPr algn="just" rtl="1">
              <a:defRPr/>
            </a:pPr>
            <a:endParaRPr lang="fa-IR" sz="1600" dirty="0" smtClean="0">
              <a:solidFill>
                <a:srgbClr val="0070C0"/>
              </a:solidFill>
              <a:cs typeface="B Nazanin" panose="00000400000000000000" pitchFamily="2" charset="-78"/>
            </a:endParaRPr>
          </a:p>
          <a:p>
            <a:pPr algn="just" rtl="1">
              <a:defRPr/>
            </a:pPr>
            <a:endParaRPr lang="fa-IR" sz="1600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73306" y="1518723"/>
            <a:ext cx="833718" cy="76177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عکس نویسنده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B Nazanin" panose="000004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1277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355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69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 Nazanin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Arjun</dc:creator>
  <cp:lastModifiedBy>Arjun</cp:lastModifiedBy>
  <cp:revision>6</cp:revision>
  <dcterms:created xsi:type="dcterms:W3CDTF">2024-02-09T09:43:46Z</dcterms:created>
  <dcterms:modified xsi:type="dcterms:W3CDTF">2025-05-08T19:29:03Z</dcterms:modified>
</cp:coreProperties>
</file>